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9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ust.edu.gh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facebook.com/knust.Ghana/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s://twitter.com/_knust_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"/>
            <a:ext cx="9144000" cy="854748"/>
            <a:chOff x="0" y="1"/>
            <a:chExt cx="9144000" cy="854748"/>
          </a:xfrm>
        </p:grpSpPr>
        <p:sp>
          <p:nvSpPr>
            <p:cNvPr id="8" name="Rectangle 7"/>
            <p:cNvSpPr/>
            <p:nvPr/>
          </p:nvSpPr>
          <p:spPr>
            <a:xfrm>
              <a:off x="0" y="1"/>
              <a:ext cx="9144000" cy="85474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87656" y="241270"/>
              <a:ext cx="3445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Helvetica"/>
                  <a:cs typeface="Helvetica"/>
                </a:rPr>
                <a:t>Kwame Nkrumah University of 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  <a:latin typeface="Helvetica"/>
                  <a:cs typeface="Helvetica"/>
                </a:rPr>
                <a:t>Science &amp; Technology, Kumasi, Ghana</a:t>
              </a:r>
              <a:endParaRPr lang="en-US" sz="1400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pic>
          <p:nvPicPr>
            <p:cNvPr id="10" name="Picture 9" descr="KNUST_logo Vect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5789" y="157852"/>
              <a:ext cx="491867" cy="625979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67738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Helvetica"/>
                <a:cs typeface="Helvetica"/>
              </a:rPr>
              <a:t>Title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728506" y="4010849"/>
            <a:ext cx="6400800" cy="1599330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Name</a:t>
            </a:r>
          </a:p>
          <a:p>
            <a:pPr algn="l"/>
            <a:r>
              <a:rPr lang="en-US" sz="2400" b="1" dirty="0" smtClean="0">
                <a:latin typeface="Helvetica"/>
                <a:cs typeface="Helvetica"/>
              </a:rPr>
              <a:t>Department</a:t>
            </a:r>
          </a:p>
          <a:p>
            <a:pPr algn="l"/>
            <a:r>
              <a:rPr lang="en-US" sz="2400" b="1" dirty="0" smtClean="0">
                <a:latin typeface="Helvetica"/>
                <a:cs typeface="Helvetica"/>
              </a:rPr>
              <a:t>Faculty &amp; College</a:t>
            </a:r>
          </a:p>
        </p:txBody>
      </p:sp>
    </p:spTree>
    <p:extLst>
      <p:ext uri="{BB962C8B-B14F-4D97-AF65-F5344CB8AC3E}">
        <p14:creationId xmlns:p14="http://schemas.microsoft.com/office/powerpoint/2010/main" val="102668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9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992943"/>
            <a:ext cx="9144000" cy="865057"/>
            <a:chOff x="0" y="5992943"/>
            <a:chExt cx="9144000" cy="865057"/>
          </a:xfrm>
        </p:grpSpPr>
        <p:sp>
          <p:nvSpPr>
            <p:cNvPr id="8" name="Rectangle 7"/>
            <p:cNvSpPr/>
            <p:nvPr/>
          </p:nvSpPr>
          <p:spPr>
            <a:xfrm>
              <a:off x="0" y="6377674"/>
              <a:ext cx="9144000" cy="4803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5992943"/>
              <a:ext cx="9144000" cy="363407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KNUST_logo Vect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7208" y="6021427"/>
              <a:ext cx="205238" cy="283189"/>
            </a:xfrm>
            <a:prstGeom prst="rect">
              <a:avLst/>
            </a:prstGeom>
          </p:spPr>
        </p:pic>
        <p:sp>
          <p:nvSpPr>
            <p:cNvPr id="11" name="TextBox 10">
              <a:hlinkClick r:id="rId3"/>
            </p:cNvPr>
            <p:cNvSpPr txBox="1"/>
            <p:nvPr/>
          </p:nvSpPr>
          <p:spPr>
            <a:xfrm>
              <a:off x="7137936" y="6036146"/>
              <a:ext cx="15488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solidFill>
                    <a:schemeClr val="bg1"/>
                  </a:solidFill>
                  <a:latin typeface="Helvetica"/>
                  <a:cs typeface="Helvetica"/>
                </a:rPr>
                <a:t>www.knust.edu.gh</a:t>
              </a:r>
              <a:endParaRPr lang="en-US" sz="1200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pic>
          <p:nvPicPr>
            <p:cNvPr id="12" name="Picture 11">
              <a:hlinkClick r:id="rId4"/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1258" y="6042056"/>
              <a:ext cx="268162" cy="268162"/>
            </a:xfrm>
            <a:prstGeom prst="rect">
              <a:avLst/>
            </a:prstGeom>
          </p:spPr>
        </p:pic>
        <p:pic>
          <p:nvPicPr>
            <p:cNvPr id="13" name="Picture 12">
              <a:hlinkClick r:id="rId6"/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791" y="6029719"/>
              <a:ext cx="292217" cy="292217"/>
            </a:xfrm>
            <a:prstGeom prst="rect">
              <a:avLst/>
            </a:prstGeom>
          </p:spPr>
        </p:pic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>
                <a:solidFill>
                  <a:srgbClr val="008000"/>
                </a:solidFill>
                <a:latin typeface="Helvetica"/>
                <a:cs typeface="Helvetica"/>
              </a:rPr>
              <a:t>Introduction</a:t>
            </a:r>
            <a:endParaRPr lang="en-US" dirty="0">
              <a:solidFill>
                <a:srgbClr val="008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9390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6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9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6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7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9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51C0-DD79-0043-A8DE-0BFEC2DE75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16773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Helvetica"/>
                <a:cs typeface="Helvetica"/>
              </a:rPr>
              <a:t>Title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28506" y="4010849"/>
            <a:ext cx="6400800" cy="159933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Name</a:t>
            </a:r>
          </a:p>
          <a:p>
            <a:pPr algn="l"/>
            <a:r>
              <a:rPr lang="en-US" sz="2400" b="1" dirty="0" smtClean="0">
                <a:latin typeface="Helvetica"/>
                <a:cs typeface="Helvetica"/>
              </a:rPr>
              <a:t>Department</a:t>
            </a:r>
          </a:p>
          <a:p>
            <a:pPr algn="l"/>
            <a:r>
              <a:rPr lang="en-US" sz="2400" b="1" dirty="0" smtClean="0">
                <a:latin typeface="Helvetica"/>
                <a:cs typeface="Helvetica"/>
              </a:rPr>
              <a:t>Faculty &amp; College</a:t>
            </a:r>
          </a:p>
        </p:txBody>
      </p:sp>
    </p:spTree>
    <p:extLst>
      <p:ext uri="{BB962C8B-B14F-4D97-AF65-F5344CB8AC3E}">
        <p14:creationId xmlns:p14="http://schemas.microsoft.com/office/powerpoint/2010/main" val="152554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8000"/>
                </a:solidFill>
                <a:latin typeface="Helvetica"/>
                <a:cs typeface="Helvetica"/>
              </a:rPr>
              <a:t>Introduction</a:t>
            </a:r>
            <a:endParaRPr lang="en-US" dirty="0">
              <a:solidFill>
                <a:srgbClr val="008000"/>
              </a:solidFill>
              <a:latin typeface="Helvetica"/>
              <a:cs typeface="Helvetic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1"/>
            <a:ext cx="8229600" cy="42847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u"/>
            </a:pP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6050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8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Office Theme</vt:lpstr>
      <vt:lpstr>Title</vt:lpstr>
      <vt:lpstr>Introduction</vt:lpstr>
      <vt:lpstr>PowerPoint Presentation</vt:lpstr>
    </vt:vector>
  </TitlesOfParts>
  <Company>UPK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KNUST Press</dc:creator>
  <cp:lastModifiedBy>QAPU-002</cp:lastModifiedBy>
  <cp:revision>4</cp:revision>
  <dcterms:created xsi:type="dcterms:W3CDTF">2016-11-07T15:28:41Z</dcterms:created>
  <dcterms:modified xsi:type="dcterms:W3CDTF">2021-11-08T12:26:44Z</dcterms:modified>
</cp:coreProperties>
</file>