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3" autoAdjust="0"/>
    <p:restoredTop sz="94660"/>
  </p:normalViewPr>
  <p:slideViewPr>
    <p:cSldViewPr snapToGrid="0" snapToObjects="1">
      <p:cViewPr>
        <p:scale>
          <a:sx n="81" d="100"/>
          <a:sy n="81" d="100"/>
        </p:scale>
        <p:origin x="9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nust.edu.gh/" TargetMode="External"/><Relationship Id="rId7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hyperlink" Target="https://www.facebook.com/knust.Ghana/" TargetMode="External"/><Relationship Id="rId5" Type="http://schemas.openxmlformats.org/officeDocument/2006/relationships/image" Target="../media/image2.jpg"/><Relationship Id="rId4" Type="http://schemas.openxmlformats.org/officeDocument/2006/relationships/hyperlink" Target="https://twitter.com/_knust_" TargetMode="Externa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751C0-DD79-0043-A8DE-0BFEC2DE753E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01FD5-11B4-DE43-ACA2-E85EEB9A6F9C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0" y="1"/>
            <a:ext cx="9144000" cy="854748"/>
            <a:chOff x="0" y="1"/>
            <a:chExt cx="9144000" cy="854748"/>
          </a:xfrm>
        </p:grpSpPr>
        <p:sp>
          <p:nvSpPr>
            <p:cNvPr id="8" name="Rectangle 7"/>
            <p:cNvSpPr/>
            <p:nvPr/>
          </p:nvSpPr>
          <p:spPr>
            <a:xfrm>
              <a:off x="0" y="1"/>
              <a:ext cx="9144000" cy="854748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487656" y="241270"/>
              <a:ext cx="344532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bg1"/>
                  </a:solidFill>
                  <a:latin typeface="Helvetica"/>
                  <a:cs typeface="Helvetica"/>
                </a:rPr>
                <a:t>Kwame Nkrumah University of </a:t>
              </a:r>
            </a:p>
            <a:p>
              <a:r>
                <a:rPr lang="en-US" sz="1400" dirty="0" smtClean="0">
                  <a:solidFill>
                    <a:schemeClr val="bg1"/>
                  </a:solidFill>
                  <a:latin typeface="Helvetica"/>
                  <a:cs typeface="Helvetica"/>
                </a:rPr>
                <a:t>Science &amp; Technology, Kumasi, Ghana</a:t>
              </a:r>
              <a:endParaRPr lang="en-US" sz="1400" dirty="0">
                <a:solidFill>
                  <a:schemeClr val="bg1"/>
                </a:solidFill>
                <a:latin typeface="Helvetica"/>
                <a:cs typeface="Helvetica"/>
              </a:endParaRPr>
            </a:p>
          </p:txBody>
        </p:sp>
        <p:pic>
          <p:nvPicPr>
            <p:cNvPr id="10" name="Picture 9" descr="KNUST_logo Vector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95789" y="157852"/>
              <a:ext cx="491867" cy="625979"/>
            </a:xfrm>
            <a:prstGeom prst="rect">
              <a:avLst/>
            </a:prstGeom>
          </p:spPr>
        </p:pic>
      </p:grp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685800" y="2167738"/>
            <a:ext cx="7772400" cy="147002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l"/>
            <a:r>
              <a:rPr lang="en-US" dirty="0" smtClean="0">
                <a:latin typeface="Helvetica"/>
                <a:cs typeface="Helvetica"/>
              </a:rPr>
              <a:t>Title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728506" y="4010849"/>
            <a:ext cx="6400800" cy="1599330"/>
          </a:xfrm>
        </p:spPr>
        <p:txBody>
          <a:bodyPr>
            <a:normAutofit/>
          </a:bodyPr>
          <a:lstStyle>
            <a:lvl1pPr marL="0" indent="0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Helvetica"/>
                <a:cs typeface="Helvetica"/>
              </a:rPr>
              <a:t>Name</a:t>
            </a:r>
          </a:p>
          <a:p>
            <a:pPr algn="l"/>
            <a:r>
              <a:rPr lang="en-US" sz="2400" b="1" dirty="0" smtClean="0">
                <a:latin typeface="Helvetica"/>
                <a:cs typeface="Helvetica"/>
              </a:rPr>
              <a:t>Department</a:t>
            </a:r>
          </a:p>
          <a:p>
            <a:pPr algn="l"/>
            <a:r>
              <a:rPr lang="en-US" sz="2400" b="1" dirty="0" smtClean="0">
                <a:latin typeface="Helvetica"/>
                <a:cs typeface="Helvetica"/>
              </a:rPr>
              <a:t>Faculty &amp; College</a:t>
            </a:r>
          </a:p>
        </p:txBody>
      </p:sp>
    </p:spTree>
    <p:extLst>
      <p:ext uri="{BB962C8B-B14F-4D97-AF65-F5344CB8AC3E}">
        <p14:creationId xmlns:p14="http://schemas.microsoft.com/office/powerpoint/2010/main" val="1026681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751C0-DD79-0043-A8DE-0BFEC2DE753E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01FD5-11B4-DE43-ACA2-E85EEB9A6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1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751C0-DD79-0043-A8DE-0BFEC2DE753E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01FD5-11B4-DE43-ACA2-E85EEB9A6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795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751C0-DD79-0043-A8DE-0BFEC2DE753E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01FD5-11B4-DE43-ACA2-E85EEB9A6F9C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0" y="5992943"/>
            <a:ext cx="9144000" cy="865057"/>
            <a:chOff x="0" y="5992943"/>
            <a:chExt cx="9144000" cy="865057"/>
          </a:xfrm>
        </p:grpSpPr>
        <p:sp>
          <p:nvSpPr>
            <p:cNvPr id="8" name="Rectangle 7"/>
            <p:cNvSpPr/>
            <p:nvPr/>
          </p:nvSpPr>
          <p:spPr>
            <a:xfrm>
              <a:off x="0" y="6377674"/>
              <a:ext cx="9144000" cy="480326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5992943"/>
              <a:ext cx="9144000" cy="363407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" name="Picture 9" descr="KNUST_logo Vector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47208" y="6021427"/>
              <a:ext cx="205238" cy="283189"/>
            </a:xfrm>
            <a:prstGeom prst="rect">
              <a:avLst/>
            </a:prstGeom>
          </p:spPr>
        </p:pic>
        <p:sp>
          <p:nvSpPr>
            <p:cNvPr id="11" name="TextBox 10">
              <a:hlinkClick r:id="rId3"/>
            </p:cNvPr>
            <p:cNvSpPr txBox="1"/>
            <p:nvPr/>
          </p:nvSpPr>
          <p:spPr>
            <a:xfrm>
              <a:off x="7137936" y="6036146"/>
              <a:ext cx="154886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err="1" smtClean="0">
                  <a:solidFill>
                    <a:schemeClr val="bg1"/>
                  </a:solidFill>
                  <a:latin typeface="Helvetica"/>
                  <a:cs typeface="Helvetica"/>
                </a:rPr>
                <a:t>www.knust.edu.gh</a:t>
              </a:r>
              <a:endParaRPr lang="en-US" sz="1200" dirty="0">
                <a:solidFill>
                  <a:schemeClr val="bg1"/>
                </a:solidFill>
                <a:latin typeface="Helvetica"/>
                <a:cs typeface="Helvetica"/>
              </a:endParaRPr>
            </a:p>
          </p:txBody>
        </p:sp>
        <p:pic>
          <p:nvPicPr>
            <p:cNvPr id="12" name="Picture 11">
              <a:hlinkClick r:id="rId4"/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61258" y="6042056"/>
              <a:ext cx="268162" cy="268162"/>
            </a:xfrm>
            <a:prstGeom prst="rect">
              <a:avLst/>
            </a:prstGeom>
          </p:spPr>
        </p:pic>
        <p:pic>
          <p:nvPicPr>
            <p:cNvPr id="13" name="Picture 12">
              <a:hlinkClick r:id="rId6"/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97791" y="6029719"/>
              <a:ext cx="292217" cy="292217"/>
            </a:xfrm>
            <a:prstGeom prst="rect">
              <a:avLst/>
            </a:prstGeom>
          </p:spPr>
        </p:pic>
      </p:grp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 smtClean="0">
                <a:solidFill>
                  <a:srgbClr val="008000"/>
                </a:solidFill>
                <a:latin typeface="Helvetica"/>
                <a:cs typeface="Helvetica"/>
              </a:rPr>
              <a:t>Introduction</a:t>
            </a:r>
            <a:endParaRPr lang="en-US" dirty="0">
              <a:solidFill>
                <a:srgbClr val="008000"/>
              </a:solidFill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793904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751C0-DD79-0043-A8DE-0BFEC2DE753E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01FD5-11B4-DE43-ACA2-E85EEB9A6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215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751C0-DD79-0043-A8DE-0BFEC2DE753E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01FD5-11B4-DE43-ACA2-E85EEB9A6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567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751C0-DD79-0043-A8DE-0BFEC2DE753E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01FD5-11B4-DE43-ACA2-E85EEB9A6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875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751C0-DD79-0043-A8DE-0BFEC2DE753E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01FD5-11B4-DE43-ACA2-E85EEB9A6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190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751C0-DD79-0043-A8DE-0BFEC2DE753E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01FD5-11B4-DE43-ACA2-E85EEB9A6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669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751C0-DD79-0043-A8DE-0BFEC2DE753E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01FD5-11B4-DE43-ACA2-E85EEB9A6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271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751C0-DD79-0043-A8DE-0BFEC2DE753E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01FD5-11B4-DE43-ACA2-E85EEB9A6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298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D751C0-DD79-0043-A8DE-0BFEC2DE753E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801FD5-11B4-DE43-ACA2-E85EEB9A6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33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685800" y="2167738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latin typeface="Helvetica"/>
                <a:cs typeface="Helvetica"/>
              </a:rPr>
              <a:t>Title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728506" y="4010849"/>
            <a:ext cx="6400800" cy="159933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chemeClr val="tx1"/>
                </a:solidFill>
                <a:latin typeface="Helvetica"/>
                <a:cs typeface="Helvetica"/>
              </a:rPr>
              <a:t>Name</a:t>
            </a:r>
          </a:p>
          <a:p>
            <a:pPr algn="l"/>
            <a:r>
              <a:rPr lang="en-US" sz="2400" b="1" dirty="0" smtClean="0">
                <a:latin typeface="Helvetica"/>
                <a:cs typeface="Helvetica"/>
              </a:rPr>
              <a:t>Department</a:t>
            </a:r>
          </a:p>
          <a:p>
            <a:pPr algn="l"/>
            <a:r>
              <a:rPr lang="en-US" sz="2400" b="1" dirty="0" smtClean="0">
                <a:latin typeface="Helvetica"/>
                <a:cs typeface="Helvetica"/>
              </a:rPr>
              <a:t>Faculty &amp; College</a:t>
            </a:r>
          </a:p>
        </p:txBody>
      </p:sp>
    </p:spTree>
    <p:extLst>
      <p:ext uri="{BB962C8B-B14F-4D97-AF65-F5344CB8AC3E}">
        <p14:creationId xmlns:p14="http://schemas.microsoft.com/office/powerpoint/2010/main" val="1525543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rgbClr val="008000"/>
                </a:solidFill>
                <a:latin typeface="Helvetica"/>
                <a:cs typeface="Helvetica"/>
              </a:rPr>
              <a:t>Introduction</a:t>
            </a:r>
            <a:endParaRPr lang="en-US" dirty="0">
              <a:solidFill>
                <a:srgbClr val="008000"/>
              </a:solidFill>
              <a:latin typeface="Helvetica"/>
              <a:cs typeface="Helvetica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600201"/>
            <a:ext cx="8229600" cy="428470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  <a:buFont typeface="Wingdings" charset="2"/>
              <a:buChar char="u"/>
            </a:pPr>
            <a:endParaRPr lang="en-US" dirty="0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860506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61812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7</Words>
  <Application>Microsoft Office PowerPoint</Application>
  <PresentationFormat>On-screen Show (4:3)</PresentationFormat>
  <Paragraphs>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Helvetica</vt:lpstr>
      <vt:lpstr>Wingdings</vt:lpstr>
      <vt:lpstr>Office Theme</vt:lpstr>
      <vt:lpstr>Title</vt:lpstr>
      <vt:lpstr>Introduction</vt:lpstr>
      <vt:lpstr>PowerPoint Presentation</vt:lpstr>
    </vt:vector>
  </TitlesOfParts>
  <Company>UPK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KNUST Press</dc:creator>
  <cp:lastModifiedBy>QAPU-002</cp:lastModifiedBy>
  <cp:revision>4</cp:revision>
  <dcterms:created xsi:type="dcterms:W3CDTF">2016-11-07T15:28:41Z</dcterms:created>
  <dcterms:modified xsi:type="dcterms:W3CDTF">2021-11-08T12:26:44Z</dcterms:modified>
</cp:coreProperties>
</file>